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6"/>
  </p:notesMasterIdLst>
  <p:sldIdLst>
    <p:sldId id="259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95466-6357-4D0F-AA96-88C411FC7728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7F59E-F676-43FA-91E9-EFC99A42F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6D2FB-555A-45EE-81B5-C153A5007C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2105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5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558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4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3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9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034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78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7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C0784A3-BF4C-4814-821E-B3DDFA06D6C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760FFB31-4407-47C3-B7CC-54F03A0EFA5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25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885416"/>
            <a:ext cx="3793678" cy="1037760"/>
          </a:xfrm>
        </p:spPr>
        <p:txBody>
          <a:bodyPr>
            <a:normAutofit/>
          </a:bodyPr>
          <a:lstStyle/>
          <a:p>
            <a:r>
              <a:rPr lang="en-US" dirty="0"/>
              <a:t>Imperial Policies and Culture</a:t>
            </a:r>
          </a:p>
          <a:p>
            <a:r>
              <a:rPr lang="en-US" dirty="0"/>
              <a:t>Religion</a:t>
            </a:r>
          </a:p>
        </p:txBody>
      </p:sp>
    </p:spTree>
    <p:extLst>
      <p:ext uri="{BB962C8B-B14F-4D97-AF65-F5344CB8AC3E}">
        <p14:creationId xmlns:p14="http://schemas.microsoft.com/office/powerpoint/2010/main" val="32590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13220" y="568345"/>
            <a:ext cx="8991051" cy="131693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Persian Empire (550 B.C.E-580 C.E)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38070" y="1896796"/>
            <a:ext cx="8966201" cy="45454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Imperial Policies</a:t>
            </a:r>
          </a:p>
          <a:p>
            <a:pPr lvl="2"/>
            <a:r>
              <a:rPr lang="en-US" sz="2400" dirty="0"/>
              <a:t>Achaemenid</a:t>
            </a:r>
          </a:p>
          <a:p>
            <a:pPr lvl="3"/>
            <a:r>
              <a:rPr lang="en-US" sz="2200" dirty="0"/>
              <a:t>Darius and Xerxes</a:t>
            </a:r>
          </a:p>
          <a:p>
            <a:pPr lvl="2"/>
            <a:r>
              <a:rPr lang="en-US" sz="2400" dirty="0"/>
              <a:t>Provinces</a:t>
            </a:r>
          </a:p>
          <a:p>
            <a:pPr lvl="3"/>
            <a:r>
              <a:rPr lang="en-US" sz="2200" dirty="0"/>
              <a:t>Satrap</a:t>
            </a:r>
          </a:p>
          <a:p>
            <a:pPr lvl="2"/>
            <a:r>
              <a:rPr lang="en-US" sz="2400" dirty="0"/>
              <a:t>“Royal Road”</a:t>
            </a:r>
          </a:p>
          <a:p>
            <a:pPr lvl="2"/>
            <a:r>
              <a:rPr lang="en-US" sz="2400" i="1" dirty="0"/>
              <a:t>Ordinance of Good Relations </a:t>
            </a:r>
            <a:endParaRPr lang="en-US" sz="2400" dirty="0"/>
          </a:p>
          <a:p>
            <a:pPr lvl="1"/>
            <a:r>
              <a:rPr lang="en-US" dirty="0"/>
              <a:t>Culture</a:t>
            </a:r>
          </a:p>
          <a:p>
            <a:pPr lvl="2"/>
            <a:r>
              <a:rPr lang="en-US" sz="2400" dirty="0"/>
              <a:t>Farsi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10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of the Persian Empire including the Royal Road which stretched 1,700 miles across Persia." title="Persian Empire Ma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40000">
            <a:off x="3470162" y="573157"/>
            <a:ext cx="4953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24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399"/>
            <a:ext cx="8770571" cy="4037351"/>
          </a:xfrm>
        </p:spPr>
        <p:txBody>
          <a:bodyPr/>
          <a:lstStyle/>
          <a:p>
            <a:r>
              <a:rPr lang="en-US" dirty="0"/>
              <a:t>Zoroastrianism</a:t>
            </a:r>
          </a:p>
          <a:p>
            <a:pPr lvl="1"/>
            <a:r>
              <a:rPr lang="en-US" dirty="0"/>
              <a:t>Prophet Zoroaster</a:t>
            </a:r>
          </a:p>
          <a:p>
            <a:pPr lvl="1"/>
            <a:r>
              <a:rPr lang="en-US" i="1" dirty="0" err="1"/>
              <a:t>Avesta</a:t>
            </a:r>
            <a:endParaRPr lang="en-US" i="1" dirty="0"/>
          </a:p>
          <a:p>
            <a:pPr lvl="2"/>
            <a:r>
              <a:rPr lang="en-US" dirty="0"/>
              <a:t>Ahura Mazda vs. Ahriman </a:t>
            </a:r>
          </a:p>
          <a:p>
            <a:pPr lvl="2"/>
            <a:r>
              <a:rPr lang="en-US" dirty="0"/>
              <a:t>Magi</a:t>
            </a:r>
          </a:p>
          <a:p>
            <a:r>
              <a:rPr lang="en-US" dirty="0"/>
              <a:t>Concepts adapted by Judaism, Islam, Christianity.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60061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14</TotalTime>
  <Words>58</Words>
  <Application>Microsoft Office PowerPoint</Application>
  <PresentationFormat>Widescreen</PresentationFormat>
  <Paragraphs>22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Century Schoolbook</vt:lpstr>
      <vt:lpstr>Corbel</vt:lpstr>
      <vt:lpstr>Feathered</vt:lpstr>
      <vt:lpstr>Persia</vt:lpstr>
      <vt:lpstr>Persian Empire (550 B.C.E-580 C.E)</vt:lpstr>
      <vt:lpstr>PowerPoint Presentation</vt:lpstr>
      <vt:lpstr>Religion</vt:lpstr>
    </vt:vector>
  </TitlesOfParts>
  <Company>USC Upstate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Persian Empire (550 B.C.E-580C.E)</dc:title>
  <dc:creator>PIKE, TAMMY</dc:creator>
  <cp:lastModifiedBy>PIKE, TAMMY</cp:lastModifiedBy>
  <cp:revision>3</cp:revision>
  <dcterms:created xsi:type="dcterms:W3CDTF">2015-02-23T16:17:23Z</dcterms:created>
  <dcterms:modified xsi:type="dcterms:W3CDTF">2017-05-15T19:57:37Z</dcterms:modified>
</cp:coreProperties>
</file>